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4" r:id="rId4"/>
    <p:sldId id="265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62"/>
  </p:normalViewPr>
  <p:slideViewPr>
    <p:cSldViewPr snapToGrid="0" snapToObjects="1">
      <p:cViewPr varScale="1">
        <p:scale>
          <a:sx n="99" d="100"/>
          <a:sy n="99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5D5-0EA2-E940-8056-044161274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88B4C-2134-3646-A1B1-EF70C97EF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61AA-E85C-2944-BBDD-843F1292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93BD0-EDD3-C940-988B-E04D581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C227A-BE93-C448-A126-742C3236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0ECA-88C3-6647-AD56-CB52B375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0D3AC-C982-A742-8BF2-0DAE36FF7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6D18D-C9DD-8B46-A892-86F7C303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74A28-3E7B-A240-BA94-08E2DFF8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0BAA-F990-0B40-A467-569A697C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1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B1416-2FA3-2346-A96C-4E9E6A647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D6694-80B2-3247-8A06-920F2CA86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A7AF6-934E-C043-BF86-CE3A4AC4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74266-C640-2346-96D6-40A4DC0E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0F12-6C16-8047-A926-38BD9F5C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0133-D812-D547-A70E-D421CCC9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1C54-57A2-9A4F-8475-8A9F4B75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70E8E-9959-1645-BA07-320487C0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A4B35-0D59-F646-9851-E39244D6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6BB22-F245-2647-A14A-81EF0C6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7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CF7E-A8E0-B847-A167-07C4BF42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9C424-2BB3-4848-AC91-EB6956E0E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DA6A-9B95-2647-9DF6-5FFE12EC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5BC3-64E0-2D4B-8F8E-637732D9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7B67-89FB-6840-A0C1-DBDA77C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6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87B1-C557-0D4A-9039-554FCE7A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4936-4CF2-DE4A-AF5A-35230A81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BC0A4-23A9-234E-ABB4-B39372CE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95C16-2A6E-7046-A7BC-98CF38D1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CD518-5067-314B-9B26-1AEE06F8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48D1-5714-1A48-9D8A-C5E307D5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8C79-F97D-944D-8E7F-6DDF1AF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BFEAE-621F-7746-BCA7-2E4AB1A2E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065AC-6E38-8949-A087-C1875410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2279-0A37-9246-AAB7-A6A7A4105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0471E-9C1C-E34F-B6FD-9BE7D94A0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E12AE-F076-7340-9DA0-BD21B444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FE5CE-9A05-9E44-BA1A-D0C12409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734E6-303C-7A48-8903-D9CF2A40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E2FB-3391-EE4A-96CE-089CE02C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EEB2C-75BF-BF4A-BCAF-4DE7EDA5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1F266-B6B0-144F-A224-30CB1C0C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4CC40-73CF-3C40-B9BF-66ED4DCA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8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56285-6BFE-3247-A3FD-8DBB394F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76691-E960-184C-8030-B160FCE5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C022D-AB6C-2446-8595-FF2BD83E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018E-17EC-BC40-AEA6-9E391B1E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9B08-7628-9D4D-90EF-A4744683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E6CF8-D6A9-7545-BD50-D8B4AF933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4599-48CB-E447-A39E-D2DE2969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F6463-9990-C14E-B398-1F3BE16D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DFB8-AC31-904C-B75D-74DEE65E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C2C3-E502-6642-A36C-DAA3EB66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A5A83-5711-3D4C-A755-67A68F95E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D61FA-6478-2843-86FE-5E59FD4A6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935E9-C1DF-8247-985E-F7BEC8A9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A3FFA-A55D-4141-8311-9C55251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D01AA-93C5-EA4D-8AC8-66DA689F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53682-80A0-924D-9BDC-8AE81C7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D34A-CD31-FC48-8973-8F63F500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51D6E-C618-BD43-BEE9-F50CBEA7A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48829-5097-3E44-A949-D51CC988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5C7F8-E684-5E41-BA77-5F8C5F4E8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8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15443-186E-D945-9D74-D2877D5DC8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576" y="1690688"/>
            <a:ext cx="4861775" cy="48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DB06A-25CB-2C4A-A113-F448A393E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889" y="602802"/>
            <a:ext cx="7506237" cy="6255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7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7A822-CB47-964C-B152-A3ABAD068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9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9207-D5EA-3D4C-9878-B35AC46E8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21" y="1058214"/>
            <a:ext cx="6487947" cy="46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F065-1768-3B4A-9872-FAA777DB6C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846" y="1209539"/>
            <a:ext cx="5262093" cy="52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2629-B46C-5A45-A994-068F0B263D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86" y="420352"/>
            <a:ext cx="7725177" cy="6437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C92E7-949F-9544-807B-F9ACCC3358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DA48C-4A6A-E849-878D-4CBF295E76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34" y="1291720"/>
            <a:ext cx="6177566" cy="44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VAN – block:</vt:lpstr>
      <vt:lpstr>VAN – block:</vt:lpstr>
      <vt:lpstr>VAN – block:</vt:lpstr>
      <vt:lpstr>VAN – block:</vt:lpstr>
      <vt:lpstr>CTX – block:</vt:lpstr>
      <vt:lpstr>CTX – block:</vt:lpstr>
      <vt:lpstr>CTX – block:</vt:lpstr>
      <vt:lpstr>CTX – block: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Florentin Constancias</dc:creator>
  <cp:lastModifiedBy>Florentin Constancias</cp:lastModifiedBy>
  <cp:revision>3</cp:revision>
  <dcterms:created xsi:type="dcterms:W3CDTF">2020-12-24T10:13:24Z</dcterms:created>
  <dcterms:modified xsi:type="dcterms:W3CDTF">2020-12-24T10:39:53Z</dcterms:modified>
</cp:coreProperties>
</file>